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7432000" cy="502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>
        <p:scale>
          <a:sx n="10" d="100"/>
          <a:sy n="10" d="100"/>
        </p:scale>
        <p:origin x="-2262" y="-78"/>
      </p:cViewPr>
      <p:guideLst>
        <p:guide orient="horz" pos="1584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230662"/>
            <a:ext cx="23317200" cy="175090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6414945"/>
            <a:ext cx="20574000" cy="12142255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77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660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677584"/>
            <a:ext cx="5915025" cy="426201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677584"/>
            <a:ext cx="17402175" cy="426201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311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270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538090"/>
            <a:ext cx="23660100" cy="20920071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3656073"/>
            <a:ext cx="23660100" cy="11001371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003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3387917"/>
            <a:ext cx="11658600" cy="31909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3387917"/>
            <a:ext cx="11658600" cy="31909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89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677595"/>
            <a:ext cx="23660100" cy="97207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2328529"/>
            <a:ext cx="11605020" cy="60420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8370550"/>
            <a:ext cx="11605020" cy="2702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2328529"/>
            <a:ext cx="11662173" cy="60420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8370550"/>
            <a:ext cx="11662173" cy="2702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652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332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592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352800"/>
            <a:ext cx="8847534" cy="11734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241128"/>
            <a:ext cx="13887450" cy="3573991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5087600"/>
            <a:ext cx="8847534" cy="27951645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2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352800"/>
            <a:ext cx="8847534" cy="11734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241128"/>
            <a:ext cx="13887450" cy="3573991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5087600"/>
            <a:ext cx="8847534" cy="27951645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26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677595"/>
            <a:ext cx="23660100" cy="972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3387917"/>
            <a:ext cx="23660100" cy="31909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6613245"/>
            <a:ext cx="617220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8B07-5770-4AD4-9B68-B53440C9F3B6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6613245"/>
            <a:ext cx="925830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6613245"/>
            <a:ext cx="6172200" cy="2677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704D-5082-472B-8FEE-4E06177EB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93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60000"/>
              </a:srgbClr>
            </a:gs>
            <a:gs pos="50000">
              <a:schemeClr val="bg1">
                <a:alpha val="45000"/>
              </a:schemeClr>
            </a:gs>
            <a:gs pos="100000">
              <a:srgbClr val="92D050">
                <a:lumMod val="80000"/>
                <a:lumOff val="20000"/>
                <a:alpha val="6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E15272C7-12ED-452D-FC96-D9D993A89799}"/>
              </a:ext>
            </a:extLst>
          </p:cNvPr>
          <p:cNvGrpSpPr/>
          <p:nvPr/>
        </p:nvGrpSpPr>
        <p:grpSpPr>
          <a:xfrm>
            <a:off x="517071" y="0"/>
            <a:ext cx="22874120" cy="4828450"/>
            <a:chOff x="517071" y="0"/>
            <a:chExt cx="22874120" cy="4828450"/>
          </a:xfrm>
        </p:grpSpPr>
        <p:pic>
          <p:nvPicPr>
            <p:cNvPr id="1026" name="Picture 2" descr="سیزدهمین همایش داروسازی بالینی | صفحه اصلی">
              <a:extLst>
                <a:ext uri="{FF2B5EF4-FFF2-40B4-BE49-F238E27FC236}">
                  <a16:creationId xmlns="" xmlns:a16="http://schemas.microsoft.com/office/drawing/2014/main" id="{6EB8BFA6-5726-4264-6A5F-9D3CECA858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071" y="571500"/>
              <a:ext cx="2873829" cy="287382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F2907C2F-9941-5746-76E6-EFB8E5B6A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4040810" y="0"/>
              <a:ext cx="19350381" cy="4828450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9F90238-E35F-C8AC-4759-273928FFC5C8}"/>
              </a:ext>
            </a:extLst>
          </p:cNvPr>
          <p:cNvSpPr/>
          <p:nvPr/>
        </p:nvSpPr>
        <p:spPr>
          <a:xfrm>
            <a:off x="24041100" y="571499"/>
            <a:ext cx="2873829" cy="2873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BC99179-F043-2924-0ADE-9957A77DE98A}"/>
              </a:ext>
            </a:extLst>
          </p:cNvPr>
          <p:cNvSpPr/>
          <p:nvPr/>
        </p:nvSpPr>
        <p:spPr>
          <a:xfrm>
            <a:off x="580133" y="7338719"/>
            <a:ext cx="26397858" cy="258532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Hosseini</a:t>
            </a:r>
            <a:r>
              <a:rPr lang="en-US" sz="5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Ahmad Farahani</a:t>
            </a:r>
            <a:r>
              <a:rPr lang="en-US" sz="5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Zahra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Naderi</a:t>
            </a:r>
            <a:r>
              <a:rPr lang="en-US" sz="5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3,*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Times, Bold, 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54)</a:t>
            </a:r>
            <a:endPara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Department, Institute, City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(Times, 32)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2Department, Institute, City, Country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3Department, Institute, City, Country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15EED3E-4B47-F992-A8DD-0F7E26C3B85C}"/>
              </a:ext>
            </a:extLst>
          </p:cNvPr>
          <p:cNvSpPr/>
          <p:nvPr/>
        </p:nvSpPr>
        <p:spPr>
          <a:xfrm>
            <a:off x="517071" y="12076386"/>
            <a:ext cx="11631385" cy="118286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the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(Times, 48)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F3A6818-3DEC-516C-C2EF-A42E486FC672}"/>
              </a:ext>
            </a:extLst>
          </p:cNvPr>
          <p:cNvSpPr/>
          <p:nvPr/>
        </p:nvSpPr>
        <p:spPr>
          <a:xfrm>
            <a:off x="1809748" y="10299028"/>
            <a:ext cx="9046029" cy="12926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4630CEF-FD9E-9462-E479-0693FAE22D4D}"/>
              </a:ext>
            </a:extLst>
          </p:cNvPr>
          <p:cNvSpPr/>
          <p:nvPr/>
        </p:nvSpPr>
        <p:spPr>
          <a:xfrm>
            <a:off x="15283546" y="12076386"/>
            <a:ext cx="11631385" cy="1182864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the text (Times, 48)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57C57B0-B4B9-DFFF-FBE4-CB5DA78CCDF4}"/>
              </a:ext>
            </a:extLst>
          </p:cNvPr>
          <p:cNvSpPr/>
          <p:nvPr/>
        </p:nvSpPr>
        <p:spPr>
          <a:xfrm>
            <a:off x="16576225" y="10299028"/>
            <a:ext cx="9046029" cy="12926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5E5BE5F-BD4A-281F-91FC-E175B6A896F1}"/>
              </a:ext>
            </a:extLst>
          </p:cNvPr>
          <p:cNvSpPr/>
          <p:nvPr/>
        </p:nvSpPr>
        <p:spPr>
          <a:xfrm>
            <a:off x="517070" y="26426160"/>
            <a:ext cx="26397857" cy="1047641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the text (Times, 48), (Figures and tables)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F57328A-80C9-05D9-8F21-293AEABCD47C}"/>
              </a:ext>
            </a:extLst>
          </p:cNvPr>
          <p:cNvSpPr/>
          <p:nvPr/>
        </p:nvSpPr>
        <p:spPr>
          <a:xfrm>
            <a:off x="9192986" y="24663238"/>
            <a:ext cx="9046029" cy="12926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72326E0-853C-BB8B-696C-E7BFA2853AF0}"/>
              </a:ext>
            </a:extLst>
          </p:cNvPr>
          <p:cNvSpPr/>
          <p:nvPr/>
        </p:nvSpPr>
        <p:spPr>
          <a:xfrm>
            <a:off x="517070" y="39230606"/>
            <a:ext cx="26397857" cy="64115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the text (Times, 48)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B665367-1608-624F-A555-F3D58113C660}"/>
              </a:ext>
            </a:extLst>
          </p:cNvPr>
          <p:cNvSpPr/>
          <p:nvPr/>
        </p:nvSpPr>
        <p:spPr>
          <a:xfrm>
            <a:off x="7437661" y="37542103"/>
            <a:ext cx="12556673" cy="129456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&amp; Conclusion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7C0BAC7-5CD4-B276-E0A2-2173678C20CA}"/>
              </a:ext>
            </a:extLst>
          </p:cNvPr>
          <p:cNvSpPr/>
          <p:nvPr/>
        </p:nvSpPr>
        <p:spPr>
          <a:xfrm>
            <a:off x="517070" y="46166156"/>
            <a:ext cx="26397857" cy="197359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(Times, 36)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47D8175-CD68-998B-64B7-2C732265274A}"/>
              </a:ext>
            </a:extLst>
          </p:cNvPr>
          <p:cNvSpPr/>
          <p:nvPr/>
        </p:nvSpPr>
        <p:spPr>
          <a:xfrm>
            <a:off x="9192982" y="48652055"/>
            <a:ext cx="9046029" cy="12926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>
            <a:no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(number in the invitation letter)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BC99179-F043-2924-0ADE-9957A77DE98A}"/>
              </a:ext>
            </a:extLst>
          </p:cNvPr>
          <p:cNvSpPr/>
          <p:nvPr/>
        </p:nvSpPr>
        <p:spPr>
          <a:xfrm>
            <a:off x="578031" y="4389120"/>
            <a:ext cx="26397858" cy="26517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 (Times, Bold, 72)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326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91</TotalTime>
  <Words>110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آرایشی و بهداشتی داروخانه سرپایی</dc:creator>
  <cp:lastModifiedBy>darookhane</cp:lastModifiedBy>
  <cp:revision>4</cp:revision>
  <dcterms:created xsi:type="dcterms:W3CDTF">2025-05-13T16:31:40Z</dcterms:created>
  <dcterms:modified xsi:type="dcterms:W3CDTF">2025-05-14T15:10:06Z</dcterms:modified>
</cp:coreProperties>
</file>